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6209C3-B348-4D6A-A5B8-8A0544741874}" v="5" dt="2024-01-11T05:27:22.99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94"/>
    <p:restoredTop sz="94654"/>
  </p:normalViewPr>
  <p:slideViewPr>
    <p:cSldViewPr>
      <p:cViewPr varScale="1">
        <p:scale>
          <a:sx n="68" d="100"/>
          <a:sy n="68" d="100"/>
        </p:scale>
        <p:origin x="29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yed S. Younes" userId="76b5d0c2-5ca9-49a0-9e93-057feeca2be6" providerId="ADAL" clId="{DE9D436D-EABF-4E22-B8A7-7BF1B8C30FC9}"/>
    <pc:docChg chg="modSld">
      <pc:chgData name="Sayed S. Younes" userId="76b5d0c2-5ca9-49a0-9e93-057feeca2be6" providerId="ADAL" clId="{DE9D436D-EABF-4E22-B8A7-7BF1B8C30FC9}" dt="2023-12-15T17:43:19.406" v="55" actId="1038"/>
      <pc:docMkLst>
        <pc:docMk/>
      </pc:docMkLst>
      <pc:sldChg chg="modSp mod">
        <pc:chgData name="Sayed S. Younes" userId="76b5d0c2-5ca9-49a0-9e93-057feeca2be6" providerId="ADAL" clId="{DE9D436D-EABF-4E22-B8A7-7BF1B8C30FC9}" dt="2023-12-15T17:43:19.406" v="55" actId="1038"/>
        <pc:sldMkLst>
          <pc:docMk/>
          <pc:sldMk cId="0" sldId="256"/>
        </pc:sldMkLst>
        <pc:spChg chg="mod">
          <ac:chgData name="Sayed S. Younes" userId="76b5d0c2-5ca9-49a0-9e93-057feeca2be6" providerId="ADAL" clId="{DE9D436D-EABF-4E22-B8A7-7BF1B8C30FC9}" dt="2023-12-15T17:41:56.451" v="20" actId="1035"/>
          <ac:spMkLst>
            <pc:docMk/>
            <pc:sldMk cId="0" sldId="256"/>
            <ac:spMk id="14" creationId="{00000000-0000-0000-0000-000000000000}"/>
          </ac:spMkLst>
        </pc:spChg>
        <pc:spChg chg="mod">
          <ac:chgData name="Sayed S. Younes" userId="76b5d0c2-5ca9-49a0-9e93-057feeca2be6" providerId="ADAL" clId="{DE9D436D-EABF-4E22-B8A7-7BF1B8C30FC9}" dt="2023-12-15T17:41:32.026" v="13" actId="1038"/>
          <ac:spMkLst>
            <pc:docMk/>
            <pc:sldMk cId="0" sldId="256"/>
            <ac:spMk id="15" creationId="{00000000-0000-0000-0000-000000000000}"/>
          </ac:spMkLst>
        </pc:spChg>
        <pc:spChg chg="mod">
          <ac:chgData name="Sayed S. Younes" userId="76b5d0c2-5ca9-49a0-9e93-057feeca2be6" providerId="ADAL" clId="{DE9D436D-EABF-4E22-B8A7-7BF1B8C30FC9}" dt="2023-12-15T17:42:10.889" v="31" actId="1076"/>
          <ac:spMkLst>
            <pc:docMk/>
            <pc:sldMk cId="0" sldId="256"/>
            <ac:spMk id="17" creationId="{00000000-0000-0000-0000-000000000000}"/>
          </ac:spMkLst>
        </pc:spChg>
        <pc:spChg chg="mod">
          <ac:chgData name="Sayed S. Younes" userId="76b5d0c2-5ca9-49a0-9e93-057feeca2be6" providerId="ADAL" clId="{DE9D436D-EABF-4E22-B8A7-7BF1B8C30FC9}" dt="2023-12-15T17:42:24.251" v="43" actId="20577"/>
          <ac:spMkLst>
            <pc:docMk/>
            <pc:sldMk cId="0" sldId="256"/>
            <ac:spMk id="18" creationId="{00000000-0000-0000-0000-000000000000}"/>
          </ac:spMkLst>
        </pc:spChg>
        <pc:spChg chg="mod">
          <ac:chgData name="Sayed S. Younes" userId="76b5d0c2-5ca9-49a0-9e93-057feeca2be6" providerId="ADAL" clId="{DE9D436D-EABF-4E22-B8A7-7BF1B8C30FC9}" dt="2023-12-15T17:43:19.406" v="55" actId="1038"/>
          <ac:spMkLst>
            <pc:docMk/>
            <pc:sldMk cId="0" sldId="256"/>
            <ac:spMk id="19" creationId="{00000000-0000-0000-0000-000000000000}"/>
          </ac:spMkLst>
        </pc:spChg>
        <pc:spChg chg="mod">
          <ac:chgData name="Sayed S. Younes" userId="76b5d0c2-5ca9-49a0-9e93-057feeca2be6" providerId="ADAL" clId="{DE9D436D-EABF-4E22-B8A7-7BF1B8C30FC9}" dt="2023-12-15T17:42:53.642" v="47" actId="1076"/>
          <ac:spMkLst>
            <pc:docMk/>
            <pc:sldMk cId="0" sldId="256"/>
            <ac:spMk id="20" creationId="{00000000-0000-0000-0000-000000000000}"/>
          </ac:spMkLst>
        </pc:spChg>
        <pc:spChg chg="mod">
          <ac:chgData name="Sayed S. Younes" userId="76b5d0c2-5ca9-49a0-9e93-057feeca2be6" providerId="ADAL" clId="{DE9D436D-EABF-4E22-B8A7-7BF1B8C30FC9}" dt="2023-12-15T17:43:13.542" v="53" actId="1036"/>
          <ac:spMkLst>
            <pc:docMk/>
            <pc:sldMk cId="0" sldId="256"/>
            <ac:spMk id="21" creationId="{00000000-0000-0000-0000-000000000000}"/>
          </ac:spMkLst>
        </pc:spChg>
      </pc:sldChg>
    </pc:docChg>
  </pc:docChgLst>
  <pc:docChgLst>
    <pc:chgData name="Sayed S. Younes" userId="76b5d0c2-5ca9-49a0-9e93-057feeca2be6" providerId="ADAL" clId="{F10BD768-21D3-43CB-9C66-4281E190C9CA}"/>
    <pc:docChg chg="modSld">
      <pc:chgData name="Sayed S. Younes" userId="76b5d0c2-5ca9-49a0-9e93-057feeca2be6" providerId="ADAL" clId="{F10BD768-21D3-43CB-9C66-4281E190C9CA}" dt="2023-12-22T17:20:20.548" v="169" actId="1035"/>
      <pc:docMkLst>
        <pc:docMk/>
      </pc:docMkLst>
      <pc:sldChg chg="modSp mod">
        <pc:chgData name="Sayed S. Younes" userId="76b5d0c2-5ca9-49a0-9e93-057feeca2be6" providerId="ADAL" clId="{F10BD768-21D3-43CB-9C66-4281E190C9CA}" dt="2023-12-22T17:20:20.548" v="169" actId="1035"/>
        <pc:sldMkLst>
          <pc:docMk/>
          <pc:sldMk cId="0" sldId="256"/>
        </pc:sldMkLst>
        <pc:spChg chg="mod">
          <ac:chgData name="Sayed S. Younes" userId="76b5d0c2-5ca9-49a0-9e93-057feeca2be6" providerId="ADAL" clId="{F10BD768-21D3-43CB-9C66-4281E190C9CA}" dt="2023-12-22T17:14:15.018" v="1" actId="20577"/>
          <ac:spMkLst>
            <pc:docMk/>
            <pc:sldMk cId="0" sldId="256"/>
            <ac:spMk id="13" creationId="{00000000-0000-0000-0000-000000000000}"/>
          </ac:spMkLst>
        </pc:spChg>
        <pc:spChg chg="mod">
          <ac:chgData name="Sayed S. Younes" userId="76b5d0c2-5ca9-49a0-9e93-057feeca2be6" providerId="ADAL" clId="{F10BD768-21D3-43CB-9C66-4281E190C9CA}" dt="2023-12-22T17:20:20.548" v="169" actId="1035"/>
          <ac:spMkLst>
            <pc:docMk/>
            <pc:sldMk cId="0" sldId="256"/>
            <ac:spMk id="15" creationId="{00000000-0000-0000-0000-000000000000}"/>
          </ac:spMkLst>
        </pc:spChg>
        <pc:spChg chg="mod">
          <ac:chgData name="Sayed S. Younes" userId="76b5d0c2-5ca9-49a0-9e93-057feeca2be6" providerId="ADAL" clId="{F10BD768-21D3-43CB-9C66-4281E190C9CA}" dt="2023-12-22T17:14:27.890" v="3" actId="20577"/>
          <ac:spMkLst>
            <pc:docMk/>
            <pc:sldMk cId="0" sldId="256"/>
            <ac:spMk id="17" creationId="{00000000-0000-0000-0000-000000000000}"/>
          </ac:spMkLst>
        </pc:spChg>
        <pc:spChg chg="mod">
          <ac:chgData name="Sayed S. Younes" userId="76b5d0c2-5ca9-49a0-9e93-057feeca2be6" providerId="ADAL" clId="{F10BD768-21D3-43CB-9C66-4281E190C9CA}" dt="2023-12-22T17:16:11.376" v="165" actId="1036"/>
          <ac:spMkLst>
            <pc:docMk/>
            <pc:sldMk cId="0" sldId="256"/>
            <ac:spMk id="18" creationId="{00000000-0000-0000-0000-000000000000}"/>
          </ac:spMkLst>
        </pc:spChg>
        <pc:spChg chg="mod">
          <ac:chgData name="Sayed S. Younes" userId="76b5d0c2-5ca9-49a0-9e93-057feeca2be6" providerId="ADAL" clId="{F10BD768-21D3-43CB-9C66-4281E190C9CA}" dt="2023-12-22T17:14:54.341" v="48" actId="20577"/>
          <ac:spMkLst>
            <pc:docMk/>
            <pc:sldMk cId="0" sldId="256"/>
            <ac:spMk id="19" creationId="{00000000-0000-0000-0000-000000000000}"/>
          </ac:spMkLst>
        </pc:spChg>
        <pc:spChg chg="mod">
          <ac:chgData name="Sayed S. Younes" userId="76b5d0c2-5ca9-49a0-9e93-057feeca2be6" providerId="ADAL" clId="{F10BD768-21D3-43CB-9C66-4281E190C9CA}" dt="2023-12-22T17:15:16.147" v="63" actId="1035"/>
          <ac:spMkLst>
            <pc:docMk/>
            <pc:sldMk cId="0" sldId="256"/>
            <ac:spMk id="21" creationId="{00000000-0000-0000-0000-000000000000}"/>
          </ac:spMkLst>
        </pc:spChg>
      </pc:sldChg>
    </pc:docChg>
  </pc:docChgLst>
  <pc:docChgLst>
    <pc:chgData name="Sayed S. Younes" userId="76b5d0c2-5ca9-49a0-9e93-057feeca2be6" providerId="ADAL" clId="{C26209C3-B348-4D6A-A5B8-8A0544741874}"/>
    <pc:docChg chg="undo custSel modSld">
      <pc:chgData name="Sayed S. Younes" userId="76b5d0c2-5ca9-49a0-9e93-057feeca2be6" providerId="ADAL" clId="{C26209C3-B348-4D6A-A5B8-8A0544741874}" dt="2024-01-11T05:28:07.101" v="218" actId="1076"/>
      <pc:docMkLst>
        <pc:docMk/>
      </pc:docMkLst>
      <pc:sldChg chg="addSp delSp modSp mod">
        <pc:chgData name="Sayed S. Younes" userId="76b5d0c2-5ca9-49a0-9e93-057feeca2be6" providerId="ADAL" clId="{C26209C3-B348-4D6A-A5B8-8A0544741874}" dt="2024-01-11T05:28:07.101" v="218" actId="1076"/>
        <pc:sldMkLst>
          <pc:docMk/>
          <pc:sldMk cId="0" sldId="256"/>
        </pc:sldMkLst>
        <pc:spChg chg="mod">
          <ac:chgData name="Sayed S. Younes" userId="76b5d0c2-5ca9-49a0-9e93-057feeca2be6" providerId="ADAL" clId="{C26209C3-B348-4D6A-A5B8-8A0544741874}" dt="2024-01-11T05:21:02.845" v="3" actId="20577"/>
          <ac:spMkLst>
            <pc:docMk/>
            <pc:sldMk cId="0" sldId="256"/>
            <ac:spMk id="14" creationId="{00000000-0000-0000-0000-000000000000}"/>
          </ac:spMkLst>
        </pc:spChg>
        <pc:spChg chg="mod">
          <ac:chgData name="Sayed S. Younes" userId="76b5d0c2-5ca9-49a0-9e93-057feeca2be6" providerId="ADAL" clId="{C26209C3-B348-4D6A-A5B8-8A0544741874}" dt="2024-01-11T05:21:16.229" v="8" actId="1036"/>
          <ac:spMkLst>
            <pc:docMk/>
            <pc:sldMk cId="0" sldId="256"/>
            <ac:spMk id="15" creationId="{00000000-0000-0000-0000-000000000000}"/>
          </ac:spMkLst>
        </pc:spChg>
        <pc:spChg chg="mod">
          <ac:chgData name="Sayed S. Younes" userId="76b5d0c2-5ca9-49a0-9e93-057feeca2be6" providerId="ADAL" clId="{C26209C3-B348-4D6A-A5B8-8A0544741874}" dt="2024-01-11T05:21:26.058" v="9"/>
          <ac:spMkLst>
            <pc:docMk/>
            <pc:sldMk cId="0" sldId="256"/>
            <ac:spMk id="17" creationId="{00000000-0000-0000-0000-000000000000}"/>
          </ac:spMkLst>
        </pc:spChg>
        <pc:spChg chg="del">
          <ac:chgData name="Sayed S. Younes" userId="76b5d0c2-5ca9-49a0-9e93-057feeca2be6" providerId="ADAL" clId="{C26209C3-B348-4D6A-A5B8-8A0544741874}" dt="2024-01-11T05:22:46.936" v="10" actId="478"/>
          <ac:spMkLst>
            <pc:docMk/>
            <pc:sldMk cId="0" sldId="256"/>
            <ac:spMk id="18" creationId="{00000000-0000-0000-0000-000000000000}"/>
          </ac:spMkLst>
        </pc:spChg>
        <pc:spChg chg="mod">
          <ac:chgData name="Sayed S. Younes" userId="76b5d0c2-5ca9-49a0-9e93-057feeca2be6" providerId="ADAL" clId="{C26209C3-B348-4D6A-A5B8-8A0544741874}" dt="2024-01-11T05:26:40.315" v="173"/>
          <ac:spMkLst>
            <pc:docMk/>
            <pc:sldMk cId="0" sldId="256"/>
            <ac:spMk id="19" creationId="{00000000-0000-0000-0000-000000000000}"/>
          </ac:spMkLst>
        </pc:spChg>
        <pc:spChg chg="mod">
          <ac:chgData name="Sayed S. Younes" userId="76b5d0c2-5ca9-49a0-9e93-057feeca2be6" providerId="ADAL" clId="{C26209C3-B348-4D6A-A5B8-8A0544741874}" dt="2024-01-11T05:26:54.908" v="176" actId="14100"/>
          <ac:spMkLst>
            <pc:docMk/>
            <pc:sldMk cId="0" sldId="256"/>
            <ac:spMk id="20" creationId="{00000000-0000-0000-0000-000000000000}"/>
          </ac:spMkLst>
        </pc:spChg>
        <pc:graphicFrameChg chg="add mod modGraphic">
          <ac:chgData name="Sayed S. Younes" userId="76b5d0c2-5ca9-49a0-9e93-057feeca2be6" providerId="ADAL" clId="{C26209C3-B348-4D6A-A5B8-8A0544741874}" dt="2024-01-11T05:28:07.101" v="218" actId="1076"/>
          <ac:graphicFrameMkLst>
            <pc:docMk/>
            <pc:sldMk cId="0" sldId="256"/>
            <ac:graphicFrameMk id="16" creationId="{BE175E63-2F92-FB7A-A40E-A175E84D37E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268" y="0"/>
            <a:ext cx="7451962" cy="10693400"/>
          </a:xfrm>
          <a:prstGeom prst="rect">
            <a:avLst/>
          </a:prstGeom>
        </p:spPr>
      </p:pic>
      <p:graphicFrame>
        <p:nvGraphicFramePr>
          <p:cNvPr id="3" name="Table 10">
            <a:extLst>
              <a:ext uri="{FF2B5EF4-FFF2-40B4-BE49-F238E27FC236}">
                <a16:creationId xmlns:a16="http://schemas.microsoft.com/office/drawing/2014/main" id="{540B6FA6-7E60-922F-6E0C-90FEAAA57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891972"/>
              </p:ext>
            </p:extLst>
          </p:nvPr>
        </p:nvGraphicFramePr>
        <p:xfrm>
          <a:off x="844549" y="6337300"/>
          <a:ext cx="5867400" cy="24044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3312">
                  <a:extLst>
                    <a:ext uri="{9D8B030D-6E8A-4147-A177-3AD203B41FA5}">
                      <a16:colId xmlns:a16="http://schemas.microsoft.com/office/drawing/2014/main" val="729035745"/>
                    </a:ext>
                  </a:extLst>
                </a:gridCol>
                <a:gridCol w="4394088">
                  <a:extLst>
                    <a:ext uri="{9D8B030D-6E8A-4147-A177-3AD203B41FA5}">
                      <a16:colId xmlns:a16="http://schemas.microsoft.com/office/drawing/2014/main" val="2321210377"/>
                    </a:ext>
                  </a:extLst>
                </a:gridCol>
              </a:tblGrid>
              <a:tr h="801494">
                <a:tc>
                  <a:txBody>
                    <a:bodyPr/>
                    <a:lstStyle/>
                    <a:p>
                      <a:pPr marL="0" algn="ctr" rtl="1">
                        <a:lnSpc>
                          <a:spcPct val="150000"/>
                        </a:lnSpc>
                      </a:pPr>
                      <a:r>
                        <a:rPr lang="ar-SA" sz="28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مقررا</a:t>
                      </a:r>
                      <a:endParaRPr lang="en-SA"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820512"/>
                  </a:ext>
                </a:extLst>
              </a:tr>
              <a:tr h="801494">
                <a:tc>
                  <a:txBody>
                    <a:bodyPr/>
                    <a:lstStyle/>
                    <a:p>
                      <a:pPr marL="0" algn="ctr" rtl="1">
                        <a:lnSpc>
                          <a:spcPct val="150000"/>
                        </a:lnSpc>
                      </a:pPr>
                      <a:r>
                        <a:rPr lang="ar-SA" sz="28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مناقشا</a:t>
                      </a:r>
                      <a:endParaRPr lang="en-SA"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50000"/>
                        </a:lnSpc>
                      </a:pPr>
                      <a:r>
                        <a:rPr lang="ar-SA" sz="28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د.  </a:t>
                      </a:r>
                      <a:endParaRPr lang="en-SA"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327737"/>
                  </a:ext>
                </a:extLst>
              </a:tr>
              <a:tr h="801494">
                <a:tc>
                  <a:txBody>
                    <a:bodyPr/>
                    <a:lstStyle/>
                    <a:p>
                      <a:pPr marL="0" algn="ctr" rtl="1">
                        <a:lnSpc>
                          <a:spcPct val="150000"/>
                        </a:lnSpc>
                      </a:pPr>
                      <a:r>
                        <a:rPr lang="ar-SA" sz="28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مناقشا</a:t>
                      </a:r>
                      <a:endParaRPr lang="en-SA"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1">
                        <a:lnSpc>
                          <a:spcPct val="150000"/>
                        </a:lnSpc>
                      </a:pPr>
                      <a:r>
                        <a:rPr lang="ar-SA" sz="28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د. </a:t>
                      </a:r>
                      <a:endParaRPr lang="en-SA"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033845"/>
                  </a:ext>
                </a:extLst>
              </a:tr>
            </a:tbl>
          </a:graphicData>
        </a:graphic>
      </p:graphicFrame>
      <p:sp>
        <p:nvSpPr>
          <p:cNvPr id="4" name="مربع نص 22">
            <a:extLst>
              <a:ext uri="{FF2B5EF4-FFF2-40B4-BE49-F238E27FC236}">
                <a16:creationId xmlns:a16="http://schemas.microsoft.com/office/drawing/2014/main" id="{58BE8E89-257A-AAF2-1EDA-17CAAA1B398E}"/>
              </a:ext>
            </a:extLst>
          </p:cNvPr>
          <p:cNvSpPr txBox="1"/>
          <p:nvPr/>
        </p:nvSpPr>
        <p:spPr>
          <a:xfrm>
            <a:off x="4201790" y="9320768"/>
            <a:ext cx="25482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/>
              <a:t>الأربعاء -- / - / 1444هـ  </a:t>
            </a:r>
          </a:p>
        </p:txBody>
      </p:sp>
      <p:sp>
        <p:nvSpPr>
          <p:cNvPr id="5" name="مربع نص 24">
            <a:extLst>
              <a:ext uri="{FF2B5EF4-FFF2-40B4-BE49-F238E27FC236}">
                <a16:creationId xmlns:a16="http://schemas.microsoft.com/office/drawing/2014/main" id="{076AE5CD-7641-4A34-F19A-702EE5494DA4}"/>
              </a:ext>
            </a:extLst>
          </p:cNvPr>
          <p:cNvSpPr txBox="1"/>
          <p:nvPr/>
        </p:nvSpPr>
        <p:spPr>
          <a:xfrm>
            <a:off x="2597146" y="9320768"/>
            <a:ext cx="154852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/>
              <a:t>--- صباحاً</a:t>
            </a:r>
          </a:p>
        </p:txBody>
      </p:sp>
      <p:sp>
        <p:nvSpPr>
          <p:cNvPr id="6" name="مربع نص 23">
            <a:extLst>
              <a:ext uri="{FF2B5EF4-FFF2-40B4-BE49-F238E27FC236}">
                <a16:creationId xmlns:a16="http://schemas.microsoft.com/office/drawing/2014/main" id="{85152EDB-9A22-407B-DF0A-63465050B027}"/>
              </a:ext>
            </a:extLst>
          </p:cNvPr>
          <p:cNvSpPr txBox="1"/>
          <p:nvPr/>
        </p:nvSpPr>
        <p:spPr>
          <a:xfrm>
            <a:off x="647261" y="9320768"/>
            <a:ext cx="143912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/>
              <a:t>قاعة 105ي</a:t>
            </a:r>
          </a:p>
        </p:txBody>
      </p:sp>
      <p:sp>
        <p:nvSpPr>
          <p:cNvPr id="8" name="مربع نص 6">
            <a:extLst>
              <a:ext uri="{FF2B5EF4-FFF2-40B4-BE49-F238E27FC236}">
                <a16:creationId xmlns:a16="http://schemas.microsoft.com/office/drawing/2014/main" id="{108422E4-8D49-E44F-3F80-E476C76874AC}"/>
              </a:ext>
            </a:extLst>
          </p:cNvPr>
          <p:cNvSpPr txBox="1"/>
          <p:nvPr/>
        </p:nvSpPr>
        <p:spPr>
          <a:xfrm>
            <a:off x="1416050" y="5585480"/>
            <a:ext cx="48767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--</a:t>
            </a:r>
          </a:p>
        </p:txBody>
      </p:sp>
      <p:sp>
        <p:nvSpPr>
          <p:cNvPr id="9" name="مربع نص 7">
            <a:extLst>
              <a:ext uri="{FF2B5EF4-FFF2-40B4-BE49-F238E27FC236}">
                <a16:creationId xmlns:a16="http://schemas.microsoft.com/office/drawing/2014/main" id="{C5715035-6F47-D29D-E236-5419299A1DC0}"/>
              </a:ext>
            </a:extLst>
          </p:cNvPr>
          <p:cNvSpPr txBox="1"/>
          <p:nvPr/>
        </p:nvSpPr>
        <p:spPr>
          <a:xfrm>
            <a:off x="559734" y="5062260"/>
            <a:ext cx="628650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---</a:t>
            </a:r>
          </a:p>
        </p:txBody>
      </p:sp>
      <p:sp>
        <p:nvSpPr>
          <p:cNvPr id="10" name="مربع نص 7">
            <a:extLst>
              <a:ext uri="{FF2B5EF4-FFF2-40B4-BE49-F238E27FC236}">
                <a16:creationId xmlns:a16="http://schemas.microsoft.com/office/drawing/2014/main" id="{6200D73B-A0E5-796E-404E-9AD0A9A9C4E2}"/>
              </a:ext>
            </a:extLst>
          </p:cNvPr>
          <p:cNvSpPr txBox="1"/>
          <p:nvPr/>
        </p:nvSpPr>
        <p:spPr>
          <a:xfrm>
            <a:off x="1873250" y="2146300"/>
            <a:ext cx="146326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800" dirty="0">
                <a:latin typeface="TS Safaa"/>
                <a:cs typeface="Sakkal Majalla" panose="02000000000000000000" pitchFamily="2" charset="-78"/>
              </a:rPr>
              <a:t>-----</a:t>
            </a:r>
          </a:p>
        </p:txBody>
      </p:sp>
      <p:sp>
        <p:nvSpPr>
          <p:cNvPr id="11" name="مربع نص 7">
            <a:extLst>
              <a:ext uri="{FF2B5EF4-FFF2-40B4-BE49-F238E27FC236}">
                <a16:creationId xmlns:a16="http://schemas.microsoft.com/office/drawing/2014/main" id="{16C43EF2-0A15-BEFB-F7BF-C1AD41A42253}"/>
              </a:ext>
            </a:extLst>
          </p:cNvPr>
          <p:cNvSpPr txBox="1"/>
          <p:nvPr/>
        </p:nvSpPr>
        <p:spPr>
          <a:xfrm>
            <a:off x="577850" y="3594100"/>
            <a:ext cx="628650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---</a:t>
            </a: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4" y="-28545"/>
            <a:ext cx="7560494" cy="10693400"/>
          </a:xfrm>
          <a:prstGeom prst="rect">
            <a:avLst/>
          </a:prstGeom>
        </p:spPr>
      </p:pic>
      <p:sp>
        <p:nvSpPr>
          <p:cNvPr id="12" name="مربع نص 11"/>
          <p:cNvSpPr txBox="1"/>
          <p:nvPr/>
        </p:nvSpPr>
        <p:spPr>
          <a:xfrm>
            <a:off x="3371408" y="3010647"/>
            <a:ext cx="4800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>
                <a:solidFill>
                  <a:schemeClr val="bg1"/>
                </a:solidFill>
              </a:rPr>
              <a:t>بعنوان </a:t>
            </a:r>
            <a:endParaRPr lang="ar-YE" sz="2000" b="1" dirty="0">
              <a:solidFill>
                <a:schemeClr val="bg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265429" y="4633605"/>
            <a:ext cx="3429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>
                <a:solidFill>
                  <a:schemeClr val="bg1"/>
                </a:solidFill>
              </a:rPr>
              <a:t>للطالبة </a:t>
            </a:r>
            <a:endParaRPr lang="ar-YE" sz="2000" b="1" dirty="0">
              <a:solidFill>
                <a:schemeClr val="bg1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1343315" y="1689100"/>
            <a:ext cx="46482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0A0A0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يسر كلية التربية دعوتكم لحضور </a:t>
            </a:r>
          </a:p>
          <a:p>
            <a:pPr algn="ctr"/>
            <a:r>
              <a:rPr lang="ar-SA" sz="2800" b="1" dirty="0">
                <a:solidFill>
                  <a:srgbClr val="0A0A0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مناقشة </a:t>
            </a:r>
            <a:r>
              <a:rPr lang="ar-SA" sz="2800" b="1" dirty="0" smtClean="0">
                <a:solidFill>
                  <a:srgbClr val="0A0A0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رسالة </a:t>
            </a:r>
            <a:r>
              <a:rPr lang="ar-SA" sz="2800" b="1" smtClean="0">
                <a:solidFill>
                  <a:srgbClr val="0A0A0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(ماجستير او دكتوراه)</a:t>
            </a:r>
            <a:endParaRPr lang="ar-YE" sz="2800" b="1" dirty="0">
              <a:solidFill>
                <a:srgbClr val="0A0A0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358216" y="3499354"/>
            <a:ext cx="6940989" cy="5170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يكتب عنوان الرسالة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438918" y="5079739"/>
            <a:ext cx="452813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الطالب أو الطالبة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4342528" y="9203035"/>
            <a:ext cx="22849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A0A0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اليوم والتاريخ</a:t>
            </a:r>
            <a:endParaRPr lang="ar-YE" sz="2400" b="1" dirty="0">
              <a:solidFill>
                <a:srgbClr val="0A0A0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2681380" y="9215735"/>
            <a:ext cx="11845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A0A0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التوقيت</a:t>
            </a:r>
            <a:endParaRPr lang="ar-YE" sz="2400" b="1" dirty="0">
              <a:solidFill>
                <a:srgbClr val="0A0A0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577850" y="9214147"/>
            <a:ext cx="13975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A0A0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رقم القاعة</a:t>
            </a:r>
            <a:endParaRPr lang="ar-YE" sz="2400" b="1" dirty="0">
              <a:solidFill>
                <a:srgbClr val="0A0A0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294779" y="5708591"/>
            <a:ext cx="354087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>
                <a:solidFill>
                  <a:schemeClr val="bg1"/>
                </a:solidFill>
              </a:rPr>
              <a:t>لجنة المناقشة والحكم على الرسالة</a:t>
            </a:r>
            <a:endParaRPr lang="ar-YE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16" name="Table 10">
            <a:extLst>
              <a:ext uri="{FF2B5EF4-FFF2-40B4-BE49-F238E27FC236}">
                <a16:creationId xmlns:a16="http://schemas.microsoft.com/office/drawing/2014/main" id="{BE175E63-2F92-FB7A-A40E-A175E84D3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065464"/>
              </p:ext>
            </p:extLst>
          </p:nvPr>
        </p:nvGraphicFramePr>
        <p:xfrm>
          <a:off x="412387" y="6164466"/>
          <a:ext cx="6510056" cy="29328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7122">
                  <a:extLst>
                    <a:ext uri="{9D8B030D-6E8A-4147-A177-3AD203B41FA5}">
                      <a16:colId xmlns:a16="http://schemas.microsoft.com/office/drawing/2014/main" val="729035745"/>
                    </a:ext>
                  </a:extLst>
                </a:gridCol>
                <a:gridCol w="4252934">
                  <a:extLst>
                    <a:ext uri="{9D8B030D-6E8A-4147-A177-3AD203B41FA5}">
                      <a16:colId xmlns:a16="http://schemas.microsoft.com/office/drawing/2014/main" val="2321210377"/>
                    </a:ext>
                  </a:extLst>
                </a:gridCol>
              </a:tblGrid>
              <a:tr h="507667">
                <a:tc>
                  <a:txBody>
                    <a:bodyPr/>
                    <a:lstStyle/>
                    <a:p>
                      <a:pPr marL="0" algn="ctr" rtl="1">
                        <a:lnSpc>
                          <a:spcPct val="150000"/>
                        </a:lnSpc>
                      </a:pPr>
                      <a:r>
                        <a:rPr lang="ar-SA" sz="2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مشرفا ومقررا</a:t>
                      </a:r>
                      <a:endParaRPr lang="ar-SA" sz="2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اسم المشرف العلمي</a:t>
                      </a:r>
                      <a:endParaRPr lang="ar-SA" sz="2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820512"/>
                  </a:ext>
                </a:extLst>
              </a:tr>
              <a:tr h="50766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مناقشا داخليا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عضو اللجنة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169420"/>
                  </a:ext>
                </a:extLst>
              </a:tr>
              <a:tr h="50766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200" b="1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مناقشا داخليا</a:t>
                      </a:r>
                      <a:endParaRPr kumimoji="0" lang="ar-SA" sz="2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عضو اللجنة</a:t>
                      </a:r>
                      <a:endParaRPr lang="ar-SA" sz="22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994458"/>
                  </a:ext>
                </a:extLst>
              </a:tr>
              <a:tr h="50766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200" b="1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مناقشا داخليا</a:t>
                      </a:r>
                      <a:endParaRPr kumimoji="0" lang="ar-SA" sz="2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عضو اللجنة</a:t>
                      </a:r>
                      <a:endParaRPr lang="ar-SA" sz="22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007271"/>
                  </a:ext>
                </a:extLst>
              </a:tr>
              <a:tr h="72306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مناقشا داخليا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عضو اللجنة</a:t>
                      </a:r>
                      <a:endParaRPr lang="ar-SA" sz="22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4322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75</Words>
  <Application>Microsoft Office PowerPoint</Application>
  <PresentationFormat>مخصص</PresentationFormat>
  <Paragraphs>33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Arial</vt:lpstr>
      <vt:lpstr>Calibri</vt:lpstr>
      <vt:lpstr>Sakkal Majalla</vt:lpstr>
      <vt:lpstr>Traditional Arabic</vt:lpstr>
      <vt:lpstr>TS Safaa</vt:lpstr>
      <vt:lpstr>Office Theme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WhatsApp Image 2023-02-06 at 3.29.11 PM.jpeg</dc:title>
  <dc:creator>Ahmad A. Al sharef</dc:creator>
  <cp:lastModifiedBy>Sayed S. Younes</cp:lastModifiedBy>
  <cp:revision>17</cp:revision>
  <dcterms:created xsi:type="dcterms:W3CDTF">2023-02-06T12:35:16Z</dcterms:created>
  <dcterms:modified xsi:type="dcterms:W3CDTF">2024-02-21T11:21:59Z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2023-02-06T00:00:00Z</vt:filetime>
  </property>
  <property fmtid="{D5CDD505-2E9C-101B-9397-08002B2CF9AE}" pid="3" name="Creator">
    <vt:lpwstr>Preview</vt:lpwstr>
  </property>
  <property fmtid="{D5CDD505-2E9C-101B-9397-08002B2CF9AE}" pid="4" name="LastSaved">
    <vt:filetime>2023-02-06T00:00:00Z</vt:filetime>
  </property>
</Properties>
</file>